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0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0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58" r:id="rId173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73" Type="http://schemas.openxmlformats.org/officeDocument/2006/relationships/slide" Target="slides/slide103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0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2" name="Shape 4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3" name="Google Shape;4603;p1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04" name="Google Shape;4604;p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notesSlide" Target="../notesSlides/notesSlide103.xml"/></Relationships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FF00"/>
        </a:solidFill>
      </p:bgPr>
    </p:bg>
    <p:spTree>
      <p:nvGrpSpPr>
        <p:cNvPr id="4605" name="Shape 4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6" name="Google Shape;4606;p659"/>
          <p:cNvSpPr txBox="1"/>
          <p:nvPr>
            <p:ph type="title"/>
          </p:nvPr>
        </p:nvSpPr>
        <p:spPr>
          <a:xfrm>
            <a:off x="126056" y="3787875"/>
            <a:ext cx="8229600" cy="4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/>
              <a:t>Safe or Dangerous??</a:t>
            </a:r>
            <a:endParaRPr/>
          </a:p>
        </p:txBody>
      </p:sp>
      <p:sp>
        <p:nvSpPr>
          <p:cNvPr id="4607" name="Google Shape;4607;p659"/>
          <p:cNvSpPr txBox="1"/>
          <p:nvPr>
            <p:ph idx="1" type="body"/>
          </p:nvPr>
        </p:nvSpPr>
        <p:spPr>
          <a:xfrm>
            <a:off x="382725" y="770525"/>
            <a:ext cx="8511300" cy="42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600"/>
              <a:t>1.  Fran stored the cast iron fry pan on the top shelf to get it out of the way.</a:t>
            </a:r>
            <a:endParaRPr b="1" sz="16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600"/>
              <a:t>       	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zh-CN" sz="1600"/>
              <a:t>2.  Jody put her long hair into a ponytail before she went into the kitchen to cook supper.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600"/>
              <a:t>3.  Debra chose to use knives that were not very sharp so that she would not cut herself.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600"/>
              <a:t>4.  When the butcher knife slipped out of Brenda’s fingers, she tried her best to catch it.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600"/>
              <a:t>5.  Josh could not find the can opener, so he used a sharp knife to open the can of milk.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600"/>
              <a:t>6.  Kate used a damp paper towel to pick up bits of broken glass where the broom would not reach.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 u="sng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